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73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36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931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808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36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378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3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29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689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68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2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0001" y="908720"/>
            <a:ext cx="8305800" cy="648072"/>
          </a:xfrm>
        </p:spPr>
        <p:txBody>
          <a:bodyPr>
            <a:normAutofit fontScale="90000"/>
          </a:bodyPr>
          <a:lstStyle/>
          <a:p>
            <a:r>
              <a:rPr lang="kk-KZ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ЖЕР ЖҰМЫСТАРЫНЫҢ КӨЛЕМДЕРІН ЕСЕПТЕУ</a:t>
            </a:r>
            <a:r>
              <a:rPr lang="ru-RU" b="1" dirty="0">
                <a:effectLst/>
              </a:rPr>
              <a:t/>
            </a:r>
            <a:br>
              <a:rPr lang="ru-RU" b="1" dirty="0">
                <a:effectLst/>
              </a:rPr>
            </a:br>
            <a:endParaRPr lang="ru-RU" dirty="0"/>
          </a:p>
        </p:txBody>
      </p:sp>
      <p:pic>
        <p:nvPicPr>
          <p:cNvPr id="4" name="Рисунок 3" descr="http://hydrotechnics.ru/images/nov/c72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69" y="1555157"/>
            <a:ext cx="6605664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0134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48680"/>
            <a:ext cx="5966460" cy="44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5157192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 – c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урет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үйіндісінің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сипаттайтын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кеңістіктік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геометриялық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фигура 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үйінді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52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 табанының енін табу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581128"/>
            <a:ext cx="7886700" cy="2160240"/>
          </a:xfrm>
        </p:spPr>
        <p:txBody>
          <a:bodyPr>
            <a:normAutofit fontScale="85000" lnSpcReduction="20000"/>
          </a:bodyPr>
          <a:lstStyle/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сурет –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Шоғырланған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қордағы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топырақтан тұрғызған кезде үйіндінің геометриялық өлшемдерін анықтау схемасы: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үйіндісінің бетінің 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м;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Вср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үйіндісінің жол жамылғысы астындағы беті 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м;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Впон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 табанының 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м;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hдо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 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м;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есептемегендегі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hрс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 қабат қалыңдығы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1: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 құламасының жату коэффициенті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1124745"/>
            <a:ext cx="6840760" cy="324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78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908720"/>
            <a:ext cx="79928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dirty="0">
                <a:latin typeface="Times New Roman" panose="02020603050405020304" pitchFamily="18" charset="0"/>
                <a:ea typeface="TimesNewRomanPSMT"/>
              </a:rPr>
              <a:t>Жол жамылғысы қалыңдығын алып тастағандағы үйінді биіктігі </a:t>
            </a:r>
            <a:r>
              <a:rPr lang="kk-KZ" sz="2200" i="1" dirty="0">
                <a:latin typeface="Times New Roman" panose="02020603050405020304" pitchFamily="18" charset="0"/>
                <a:ea typeface="TimesNewRomanPSMT"/>
              </a:rPr>
              <a:t>hн-</a:t>
            </a:r>
            <a:r>
              <a:rPr lang="kk-KZ" sz="2200" dirty="0">
                <a:latin typeface="Times New Roman" panose="02020603050405020304" pitchFamily="18" charset="0"/>
                <a:ea typeface="TimesNewRomanPSMT"/>
              </a:rPr>
              <a:t>ды анықтау формуласы:</a:t>
            </a:r>
            <a:endParaRPr lang="ru-RU"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916832"/>
            <a:ext cx="3945213" cy="74751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7584" y="2828836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000" dirty="0">
                <a:latin typeface="Times New Roman" panose="02020603050405020304" pitchFamily="18" charset="0"/>
                <a:ea typeface="TimesNewRomanPSMT"/>
              </a:rPr>
              <a:t>мұнда </a:t>
            </a:r>
            <a:r>
              <a:rPr lang="kk-KZ" sz="2000" i="1" dirty="0">
                <a:latin typeface="Times New Roman" panose="02020603050405020304" pitchFamily="18" charset="0"/>
                <a:ea typeface="TimesNewRomanPSMT"/>
              </a:rPr>
              <a:t>Н </a:t>
            </a:r>
            <a:r>
              <a:rPr lang="kk-KZ" sz="2000" dirty="0">
                <a:latin typeface="Times New Roman" panose="02020603050405020304" pitchFamily="18" charset="0"/>
                <a:ea typeface="TimesNewRomanPSMT"/>
              </a:rPr>
              <a:t>–жол жамылғысы қабаттарының қалыңдығын </a:t>
            </a:r>
            <a:r>
              <a:rPr lang="kk-KZ" sz="2000" i="1" dirty="0">
                <a:latin typeface="Times New Roman" panose="02020603050405020304" pitchFamily="18" charset="0"/>
                <a:ea typeface="TimesNewRomanPSMT"/>
              </a:rPr>
              <a:t>hдо</a:t>
            </a:r>
            <a:r>
              <a:rPr lang="kk-KZ" sz="2000" dirty="0">
                <a:latin typeface="Times New Roman" panose="02020603050405020304" pitchFamily="18" charset="0"/>
                <a:ea typeface="TimesNewRomanPSMT"/>
              </a:rPr>
              <a:t> ескере есепке ала үйіндінің орташа биіктігі, м; </a:t>
            </a:r>
            <a:r>
              <a:rPr lang="kk-KZ" sz="2000" i="1" dirty="0">
                <a:latin typeface="Times New Roman" panose="02020603050405020304" pitchFamily="18" charset="0"/>
                <a:ea typeface="TimesNewRomanPSMT"/>
              </a:rPr>
              <a:t>hрс </a:t>
            </a:r>
            <a:r>
              <a:rPr lang="kk-KZ" sz="2000" dirty="0">
                <a:latin typeface="Times New Roman" panose="02020603050405020304" pitchFamily="18" charset="0"/>
                <a:ea typeface="TimesNewRomanPSMT"/>
              </a:rPr>
              <a:t>– өсімдік қабатының қалыңдығы, м.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0496" y="4008989"/>
            <a:ext cx="79899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Құламалардың горизонтальды жату шамалары үйіндінің биіктігі (жұмыс белгісі) және құламаның жату коффициентіне байланысты.</a:t>
            </a:r>
            <a:endParaRPr lang="ru-RU" sz="2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569" y="5281475"/>
            <a:ext cx="3502551" cy="80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88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Бүйірлік қор өлшемдерін анықтау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933055"/>
            <a:ext cx="7886700" cy="2243907"/>
          </a:xfrm>
        </p:spPr>
        <p:txBody>
          <a:bodyPr>
            <a:noAutofit/>
          </a:bodyPr>
          <a:lstStyle/>
          <a:p>
            <a:pPr lvl="0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бүйірлік қор тереңдігі;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қор түбінің еңістігі 20‰, бағыты жол осінен;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егер </a:t>
            </a:r>
            <a:r>
              <a:rPr lang="kk-KZ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˃ 10м, онда қор түбінің еңістігі екі жағынан ортаға қарай;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сыртқы құлама еңістігі 1:4 немесе 1:6-на тең;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ішкі құлама еңістігі үйінді құламасының еңістігіне тең.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95536" y="1124744"/>
            <a:ext cx="4968552" cy="2592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375" y="1659035"/>
            <a:ext cx="234797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19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2646" y="3429000"/>
            <a:ext cx="7886700" cy="6480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сурет – Топырақты көлденің жылжыту қашықтығын анықтау сұлбасы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620688"/>
            <a:ext cx="6696744" cy="26642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4228194"/>
            <a:ext cx="74888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Қордың табанының енін анықтау формуласы:</a:t>
            </a:r>
            <a:endParaRPr lang="ru-RU" sz="22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4829915"/>
            <a:ext cx="5661629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96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75642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Карьерлердің әрекет ету аймағын және материалдарды тасымалдау қашықтығын анықтау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437112"/>
            <a:ext cx="7886700" cy="432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31106"/>
            <a:ext cx="6115050" cy="27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445" y="5078384"/>
            <a:ext cx="3669133" cy="123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19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0"/>
            <a:ext cx="583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6037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548680"/>
            <a:ext cx="777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1 карьерден топырақ тасымалдау орташа қашықтығын төмендегi формула бойынша есептеймiз:</a:t>
            </a:r>
            <a:endParaRPr lang="ru-RU" sz="2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628800"/>
            <a:ext cx="4520850" cy="136815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7788" y="3032123"/>
            <a:ext cx="8388424" cy="132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мұнда: </a:t>
            </a:r>
            <a:r>
              <a:rPr lang="kk-KZ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kk-KZ" i="1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kk-KZ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kk-KZ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1 карьер қызмет көрсететiн жолдың ұзындығы, км.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kk-KZ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kk-KZ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қарастырылған карьерден оң және сол жағына дейінгі қашықтық, км;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           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kk-KZ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0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– 1-карьерден салынатын жолға дейiнгi арақашықтық,км.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4392272"/>
            <a:ext cx="7137379" cy="97239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99592" y="5886437"/>
            <a:ext cx="3447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мұнда: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- жолдың ұзындығы, км.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2175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179" y="225331"/>
            <a:ext cx="7886700" cy="399578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жұмыстарының көлемдерін есептеу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767" y="6036186"/>
            <a:ext cx="7886700" cy="4437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көлемдерін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сұлба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165" y="601214"/>
            <a:ext cx="6552728" cy="528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23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15" y="223752"/>
            <a:ext cx="9034085" cy="15841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132856"/>
            <a:ext cx="8478942" cy="1615037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827584" y="3933056"/>
            <a:ext cx="770485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808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476672"/>
            <a:ext cx="3817150" cy="1428353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971600" y="2060848"/>
            <a:ext cx="7632848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20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257</Words>
  <Application>Microsoft Office PowerPoint</Application>
  <PresentationFormat>Экран (4:3)</PresentationFormat>
  <Paragraphs>25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TimesNewRomanPSMT</vt:lpstr>
      <vt:lpstr>Тема Office</vt:lpstr>
      <vt:lpstr>Microsoft Equation 3.0</vt:lpstr>
      <vt:lpstr>ЖЕР ЖҰМЫСТАРЫНЫҢ КӨЛЕМДЕРІН ЕСЕПТЕУ </vt:lpstr>
      <vt:lpstr>Презентация PowerPoint</vt:lpstr>
      <vt:lpstr>Үйінді табанының енін табу</vt:lpstr>
      <vt:lpstr>Презентация PowerPoint</vt:lpstr>
      <vt:lpstr>Бүйірлік қор өлшемдерін анықтау</vt:lpstr>
      <vt:lpstr>Презентация PowerPoint</vt:lpstr>
      <vt:lpstr>Карьерлердің әрекет ету аймағын және материалдарды тасымалдау қашықтығын анықтау</vt:lpstr>
      <vt:lpstr>Презентация PowerPoint</vt:lpstr>
      <vt:lpstr>Презентация PowerPoint</vt:lpstr>
      <vt:lpstr>Жер жұмыстарының көлемдерін есептеу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ОПРЕДЕЛЕНИЕ ОБЪЕМОВ ЗЕМЛЯНЫХ РАБОТ </dc:title>
  <dc:creator>Админ</dc:creator>
  <cp:lastModifiedBy>Bakytbek</cp:lastModifiedBy>
  <cp:revision>9</cp:revision>
  <dcterms:created xsi:type="dcterms:W3CDTF">2016-10-25T12:09:10Z</dcterms:created>
  <dcterms:modified xsi:type="dcterms:W3CDTF">2020-11-29T05:16:37Z</dcterms:modified>
</cp:coreProperties>
</file>